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22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1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8262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439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286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1021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7729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12277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5076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0292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377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178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F171B-6D9B-4856-8281-0052E10D9E20}" type="datetimeFigureOut">
              <a:rPr lang="en-AU" smtClean="0"/>
              <a:t>21/07/2016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97580-2210-4882-8209-60331932B1C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1909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0" y="-1714500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973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 Gabanski</dc:creator>
  <cp:lastModifiedBy>Phil Gabanski</cp:lastModifiedBy>
  <cp:revision>1</cp:revision>
  <dcterms:created xsi:type="dcterms:W3CDTF">2016-07-21T02:57:17Z</dcterms:created>
  <dcterms:modified xsi:type="dcterms:W3CDTF">2016-07-21T02:57:33Z</dcterms:modified>
</cp:coreProperties>
</file>