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4BA75-D424-4A5A-953A-D3CAE35BE85B}" type="datetimeFigureOut">
              <a:rPr lang="en-US" smtClean="0"/>
              <a:pPr/>
              <a:t>12/5/2015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AF595-159C-4D6C-8E6E-5AFABFA4AB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عرض على الشاشة (3:4)‏</PresentationFormat>
  <Paragraphs>0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SMART</dc:creator>
  <cp:lastModifiedBy>SMART</cp:lastModifiedBy>
  <cp:revision>5</cp:revision>
  <dcterms:created xsi:type="dcterms:W3CDTF">2015-12-03T08:20:06Z</dcterms:created>
  <dcterms:modified xsi:type="dcterms:W3CDTF">2015-12-05T08:24:20Z</dcterms:modified>
</cp:coreProperties>
</file>