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7634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130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0588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24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0240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895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195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634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4599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106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9404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6A31-CF31-42F8-98DF-C3E16A65893D}" type="datetimeFigureOut">
              <a:rPr lang="zh-TW" altLang="en-US" smtClean="0"/>
              <a:t>2018/8/18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FDF17-D892-48C8-A807-8760BDB8CA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8233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9000" y="-1571625"/>
            <a:ext cx="16002000" cy="1000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2961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如螢幕大小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GA-970A-D3</dc:creator>
  <cp:lastModifiedBy>GA-970A-D3</cp:lastModifiedBy>
  <cp:revision>1</cp:revision>
  <dcterms:created xsi:type="dcterms:W3CDTF">2018-08-18T01:31:29Z</dcterms:created>
  <dcterms:modified xsi:type="dcterms:W3CDTF">2018-08-18T01:32:22Z</dcterms:modified>
</cp:coreProperties>
</file>